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851"/>
    <a:srgbClr val="005095"/>
    <a:srgbClr val="6446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36" y="55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3077C-10AF-4442-B0A9-DC1D1392C74E}" type="datetimeFigureOut">
              <a:rPr lang="de-DE" smtClean="0"/>
              <a:t>10.11.2025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784CF-62EB-4649-9C79-5DA5C94A4B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526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, blauer Hintergrund">
    <p:bg>
      <p:bgPr>
        <a:gradFill>
          <a:gsLst>
            <a:gs pos="0">
              <a:srgbClr val="005095"/>
            </a:gs>
            <a:gs pos="100000">
              <a:srgbClr val="002851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99480" y="3216275"/>
            <a:ext cx="17088486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0" b="1">
                <a:solidFill>
                  <a:schemeClr val="bg1"/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11982" y="5426075"/>
            <a:ext cx="1407287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75176" y="10517696"/>
            <a:ext cx="4623943" cy="276999"/>
          </a:xfrm>
        </p:spPr>
        <p:txBody>
          <a:bodyPr lIns="0" tIns="0" rIns="0" bIns="0"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fld id="{83A15BC9-CC8B-4F24-A2F3-42B1191EEFE1}" type="datetime1">
              <a:rPr lang="de-DE" smtClean="0"/>
              <a:t>10.11.2025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928850" y="10517696"/>
            <a:ext cx="4623943" cy="276999"/>
          </a:xfrm>
        </p:spPr>
        <p:txBody>
          <a:bodyPr lIns="0" tIns="0" rIns="0" bIns="0"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25" y="561566"/>
            <a:ext cx="2856924" cy="496206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11957050" y="-1371641"/>
            <a:ext cx="12588916" cy="12588916"/>
          </a:xfrm>
          <a:prstGeom prst="rect">
            <a:avLst/>
          </a:prstGeom>
          <a:blipFill dpi="0" rotWithShape="1">
            <a:blip r:embed="rId3">
              <a:alphaModFix amt="5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15344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294967295" orient="horz" pos="202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 blanko mit Illust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BABBF-EB62-4DFD-AF58-E4929752AEAC}" type="datetime1">
              <a:rPr lang="de-DE" smtClean="0"/>
              <a:t>10.11.2025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26" y="561566"/>
            <a:ext cx="1684132" cy="292509"/>
          </a:xfrm>
          <a:prstGeom prst="rect">
            <a:avLst/>
          </a:prstGeom>
        </p:spPr>
      </p:pic>
      <p:sp>
        <p:nvSpPr>
          <p:cNvPr id="6" name="Rechteck 5"/>
          <p:cNvSpPr/>
          <p:nvPr userDrawn="1"/>
        </p:nvSpPr>
        <p:spPr>
          <a:xfrm>
            <a:off x="11957050" y="-1371641"/>
            <a:ext cx="12588916" cy="12588916"/>
          </a:xfrm>
          <a:prstGeom prst="rect">
            <a:avLst/>
          </a:prstGeom>
          <a:blipFill dpi="0" rotWithShape="1">
            <a:blip r:embed="rId3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46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, weißer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99480" y="3216275"/>
            <a:ext cx="17088486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0" b="1">
                <a:solidFill>
                  <a:schemeClr val="tx2"/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11982" y="5426075"/>
            <a:ext cx="1407287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75176" y="10517696"/>
            <a:ext cx="4623943" cy="27699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3B006-740F-4CF7-A9B2-61DE31137F91}" type="datetime1">
              <a:rPr lang="de-DE" smtClean="0"/>
              <a:t>10.11.2025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928850" y="10517696"/>
            <a:ext cx="4623943" cy="27699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25" y="561566"/>
            <a:ext cx="2856925" cy="496206"/>
          </a:xfrm>
          <a:prstGeom prst="rect">
            <a:avLst/>
          </a:prstGeom>
        </p:spPr>
      </p:pic>
      <p:sp>
        <p:nvSpPr>
          <p:cNvPr id="10" name="Rechteck 9"/>
          <p:cNvSpPr/>
          <p:nvPr userDrawn="1"/>
        </p:nvSpPr>
        <p:spPr>
          <a:xfrm>
            <a:off x="11957050" y="-1371641"/>
            <a:ext cx="12588916" cy="12588916"/>
          </a:xfrm>
          <a:prstGeom prst="rect">
            <a:avLst/>
          </a:prstGeom>
          <a:blipFill dpi="0" rotWithShape="1">
            <a:blip r:embed="rId3">
              <a:alphaModFix amt="1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2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4200" y="1696402"/>
            <a:ext cx="18940463" cy="461665"/>
          </a:xfrm>
        </p:spPr>
        <p:txBody>
          <a:bodyPr lIns="0" tIns="0" rIns="0" bIns="0"/>
          <a:lstStyle>
            <a:lvl1pPr>
              <a:defRPr sz="3000" b="1">
                <a:solidFill>
                  <a:schemeClr val="tx2"/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4201" y="2955149"/>
            <a:ext cx="18940462" cy="353943"/>
          </a:xfrm>
        </p:spPr>
        <p:txBody>
          <a:bodyPr lIns="0" tIns="0" rIns="0" bIns="0"/>
          <a:lstStyle>
            <a:lvl1pPr>
              <a:defRPr sz="2300"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88CA1-471C-4BE1-82F0-BA76DF796747}" type="datetime1">
              <a:rPr lang="de-DE" smtClean="0"/>
              <a:t>10.11.2025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26" y="561566"/>
            <a:ext cx="1684132" cy="292509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6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 einspaltig mit Illust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11957050" y="-1371641"/>
            <a:ext cx="12588916" cy="12588916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4200" y="1696402"/>
            <a:ext cx="18940463" cy="461665"/>
          </a:xfrm>
        </p:spPr>
        <p:txBody>
          <a:bodyPr lIns="0" tIns="0" rIns="0" bIns="0"/>
          <a:lstStyle>
            <a:lvl1pPr>
              <a:defRPr sz="3000" b="1">
                <a:solidFill>
                  <a:schemeClr val="tx2"/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84201" y="2955149"/>
            <a:ext cx="18940462" cy="353943"/>
          </a:xfrm>
        </p:spPr>
        <p:txBody>
          <a:bodyPr lIns="0" tIns="0" rIns="0" bIns="0"/>
          <a:lstStyle>
            <a:lvl1pPr>
              <a:defRPr sz="2300"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82C3D-19DA-4FBA-A3CC-F7F74374DAD8}" type="datetime1">
              <a:rPr lang="de-DE" smtClean="0"/>
              <a:t>10.11.2025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26" y="561566"/>
            <a:ext cx="1684132" cy="292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4621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294967295" orient="horz" pos="106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4776" y="1711325"/>
            <a:ext cx="18093690" cy="461665"/>
          </a:xfrm>
        </p:spPr>
        <p:txBody>
          <a:bodyPr lIns="0" tIns="0" rIns="0" bIns="0"/>
          <a:lstStyle>
            <a:lvl1pPr>
              <a:defRPr sz="3000" b="1">
                <a:solidFill>
                  <a:schemeClr val="tx2"/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975850" y="2619607"/>
            <a:ext cx="9567863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D4688-B7E0-4E7F-A6BC-3EA1DC448183}" type="datetime1">
              <a:rPr lang="de-DE" smtClean="0"/>
              <a:t>10.11.2025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26" y="561566"/>
            <a:ext cx="1684132" cy="292509"/>
          </a:xfrm>
          <a:prstGeom prst="rect">
            <a:avLst/>
          </a:prstGeom>
        </p:spPr>
      </p:pic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584776" y="2619375"/>
            <a:ext cx="8745538" cy="1769715"/>
          </a:xfrm>
        </p:spPr>
        <p:txBody>
          <a:bodyPr/>
          <a:lstStyle>
            <a:lvl1pPr marL="171450" indent="-171450">
              <a:buClr>
                <a:schemeClr val="tx2"/>
              </a:buClr>
              <a:buFont typeface="Arial" panose="020B0604020202020204" pitchFamily="34" charset="0"/>
              <a:buChar char="•"/>
              <a:defRPr sz="2300"/>
            </a:lvl1pPr>
            <a:lvl2pPr marL="628650" indent="-171450">
              <a:buClr>
                <a:schemeClr val="tx2"/>
              </a:buClr>
              <a:buFont typeface="Arial" panose="020B0604020202020204" pitchFamily="34" charset="0"/>
              <a:buChar char="•"/>
              <a:defRPr sz="2300"/>
            </a:lvl2pPr>
            <a:lvl3pPr marL="1085850" indent="-171450">
              <a:buClr>
                <a:schemeClr val="tx2"/>
              </a:buClr>
              <a:buFont typeface="Arial" panose="020B0604020202020204" pitchFamily="34" charset="0"/>
              <a:buChar char="•"/>
              <a:defRPr sz="2300"/>
            </a:lvl3pPr>
            <a:lvl4pPr marL="1524000" indent="-152400">
              <a:buClr>
                <a:schemeClr val="tx2"/>
              </a:buClr>
              <a:buFont typeface="Arial" panose="020B0604020202020204" pitchFamily="34" charset="0"/>
              <a:buChar char="•"/>
              <a:defRPr sz="2300"/>
            </a:lvl4pPr>
            <a:lvl5pPr marL="1981200" indent="-152400">
              <a:buClr>
                <a:schemeClr val="tx2"/>
              </a:buClr>
              <a:buFont typeface="Arial" panose="020B0604020202020204" pitchFamily="34" charset="0"/>
              <a:buChar char="•"/>
              <a:defRPr sz="2300"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6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zweispaltig mit Illust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11957050" y="-1371641"/>
            <a:ext cx="12588916" cy="12588916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4776" y="1711325"/>
            <a:ext cx="18093690" cy="461665"/>
          </a:xfrm>
        </p:spPr>
        <p:txBody>
          <a:bodyPr lIns="0" tIns="0" rIns="0" bIns="0"/>
          <a:lstStyle>
            <a:lvl1pPr>
              <a:defRPr sz="3000" b="1">
                <a:solidFill>
                  <a:schemeClr val="tx2"/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975850" y="2619607"/>
            <a:ext cx="9567863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5B7BA-1957-4B91-85B2-6141D202C679}" type="datetime1">
              <a:rPr lang="de-DE" smtClean="0"/>
              <a:t>10.11.2025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26" y="561566"/>
            <a:ext cx="1684132" cy="292509"/>
          </a:xfrm>
          <a:prstGeom prst="rect">
            <a:avLst/>
          </a:prstGeom>
        </p:spPr>
      </p:pic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584776" y="2619375"/>
            <a:ext cx="8745538" cy="1769715"/>
          </a:xfrm>
        </p:spPr>
        <p:txBody>
          <a:bodyPr/>
          <a:lstStyle>
            <a:lvl1pPr marL="171450" indent="-171450">
              <a:buClr>
                <a:schemeClr val="tx2"/>
              </a:buClr>
              <a:buFont typeface="Arial" panose="020B0604020202020204" pitchFamily="34" charset="0"/>
              <a:buChar char="•"/>
              <a:defRPr sz="2300"/>
            </a:lvl1pPr>
            <a:lvl2pPr marL="628650" indent="-171450">
              <a:buClr>
                <a:schemeClr val="tx2"/>
              </a:buClr>
              <a:buFont typeface="Arial" panose="020B0604020202020204" pitchFamily="34" charset="0"/>
              <a:buChar char="•"/>
              <a:defRPr sz="2300"/>
            </a:lvl2pPr>
            <a:lvl3pPr marL="1085850" indent="-171450">
              <a:buClr>
                <a:schemeClr val="tx2"/>
              </a:buClr>
              <a:buFont typeface="Arial" panose="020B0604020202020204" pitchFamily="34" charset="0"/>
              <a:buChar char="•"/>
              <a:defRPr sz="2300"/>
            </a:lvl3pPr>
            <a:lvl4pPr marL="1524000" indent="-152400">
              <a:buClr>
                <a:schemeClr val="tx2"/>
              </a:buClr>
              <a:buFont typeface="Arial" panose="020B0604020202020204" pitchFamily="34" charset="0"/>
              <a:buChar char="•"/>
              <a:defRPr sz="2300"/>
            </a:lvl4pPr>
            <a:lvl5pPr marL="1981200" indent="-152400">
              <a:buClr>
                <a:schemeClr val="tx2"/>
              </a:buClr>
              <a:buFont typeface="Arial" panose="020B0604020202020204" pitchFamily="34" charset="0"/>
              <a:buChar char="•"/>
              <a:defRPr sz="2300"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05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294967295" orient="horz" pos="106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einspaltig (Diagramme etc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E1D71-91EF-49B3-B1D0-2ACC157D7F04}" type="datetime1">
              <a:rPr lang="de-DE" smtClean="0"/>
              <a:t>10.11.2025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26" y="561566"/>
            <a:ext cx="1684132" cy="292509"/>
          </a:xfrm>
          <a:prstGeom prst="rect">
            <a:avLst/>
          </a:prstGeom>
        </p:spPr>
      </p:pic>
      <p:sp>
        <p:nvSpPr>
          <p:cNvPr id="8" name="Holder 2"/>
          <p:cNvSpPr>
            <a:spLocks noGrp="1"/>
          </p:cNvSpPr>
          <p:nvPr>
            <p:ph type="title"/>
          </p:nvPr>
        </p:nvSpPr>
        <p:spPr>
          <a:xfrm>
            <a:off x="584776" y="1711325"/>
            <a:ext cx="18093690" cy="461665"/>
          </a:xfrm>
        </p:spPr>
        <p:txBody>
          <a:bodyPr lIns="0" tIns="0" rIns="0" bIns="0"/>
          <a:lstStyle>
            <a:lvl1pPr>
              <a:defRPr sz="3000" b="1">
                <a:solidFill>
                  <a:schemeClr val="tx2"/>
                </a:solidFill>
              </a:defRPr>
            </a:lvl1pPr>
          </a:lstStyle>
          <a:p>
            <a:endParaRPr dirty="0"/>
          </a:p>
        </p:txBody>
      </p:sp>
      <p:sp>
        <p:nvSpPr>
          <p:cNvPr id="9" name="Holder 4"/>
          <p:cNvSpPr>
            <a:spLocks noGrp="1"/>
          </p:cNvSpPr>
          <p:nvPr>
            <p:ph sz="half" idx="3"/>
          </p:nvPr>
        </p:nvSpPr>
        <p:spPr>
          <a:xfrm>
            <a:off x="584776" y="2619607"/>
            <a:ext cx="18958937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6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einspaltig (Diagramme etc.) mit Illust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11957050" y="-1371641"/>
            <a:ext cx="12588916" cy="12588916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CA075-05D4-4103-B412-B83AB83DB113}" type="datetime1">
              <a:rPr lang="de-DE" smtClean="0"/>
              <a:t>10.11.2025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26" y="561566"/>
            <a:ext cx="1684132" cy="292509"/>
          </a:xfrm>
          <a:prstGeom prst="rect">
            <a:avLst/>
          </a:prstGeom>
        </p:spPr>
      </p:pic>
      <p:sp>
        <p:nvSpPr>
          <p:cNvPr id="8" name="Holder 2"/>
          <p:cNvSpPr>
            <a:spLocks noGrp="1"/>
          </p:cNvSpPr>
          <p:nvPr>
            <p:ph type="title"/>
          </p:nvPr>
        </p:nvSpPr>
        <p:spPr>
          <a:xfrm>
            <a:off x="584776" y="1711325"/>
            <a:ext cx="18093690" cy="461665"/>
          </a:xfrm>
        </p:spPr>
        <p:txBody>
          <a:bodyPr lIns="0" tIns="0" rIns="0" bIns="0"/>
          <a:lstStyle>
            <a:lvl1pPr>
              <a:defRPr sz="3000" b="1">
                <a:solidFill>
                  <a:schemeClr val="tx2"/>
                </a:solidFill>
              </a:defRPr>
            </a:lvl1pPr>
          </a:lstStyle>
          <a:p>
            <a:endParaRPr dirty="0"/>
          </a:p>
        </p:txBody>
      </p:sp>
      <p:sp>
        <p:nvSpPr>
          <p:cNvPr id="9" name="Holder 4"/>
          <p:cNvSpPr>
            <a:spLocks noGrp="1"/>
          </p:cNvSpPr>
          <p:nvPr>
            <p:ph sz="half" idx="3"/>
          </p:nvPr>
        </p:nvSpPr>
        <p:spPr>
          <a:xfrm>
            <a:off x="584776" y="2619607"/>
            <a:ext cx="18958937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903720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294967295" orient="horz" pos="106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 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FDC8B-F316-4940-9E93-B87DF0859DA7}" type="datetime1">
              <a:rPr lang="de-DE" smtClean="0"/>
              <a:t>10.11.2025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26" y="561566"/>
            <a:ext cx="1684132" cy="29250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571872"/>
            <a:ext cx="18093690" cy="18094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276999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endParaRPr lang="de-DE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89407" y="10517696"/>
            <a:ext cx="4623943" cy="276999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55BB9E9A-2DE5-4F75-8FBD-50B5C94653D7}" type="datetime1">
              <a:rPr lang="de-DE" smtClean="0"/>
              <a:t>10.11.2025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915007" y="10517696"/>
            <a:ext cx="4623943" cy="276999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1" r:id="rId2"/>
    <p:sldLayoutId id="2147483662" r:id="rId3"/>
    <p:sldLayoutId id="2147483667" r:id="rId4"/>
    <p:sldLayoutId id="2147483663" r:id="rId5"/>
    <p:sldLayoutId id="2147483668" r:id="rId6"/>
    <p:sldLayoutId id="2147483664" r:id="rId7"/>
    <p:sldLayoutId id="2147483669" r:id="rId8"/>
    <p:sldLayoutId id="2147483665" r:id="rId9"/>
    <p:sldLayoutId id="2147483670" r:id="rId10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52" userDrawn="1">
          <p15:clr>
            <a:srgbClr val="F26B43"/>
          </p15:clr>
        </p15:guide>
        <p15:guide id="2" pos="355" userDrawn="1">
          <p15:clr>
            <a:srgbClr val="F26B43"/>
          </p15:clr>
        </p15:guide>
        <p15:guide id="3" pos="12311" userDrawn="1">
          <p15:clr>
            <a:srgbClr val="F26B43"/>
          </p15:clr>
        </p15:guide>
        <p15:guide id="4" orient="horz" pos="67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Untertitel 5"/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1734B3E3-F826-410B-B179-6C7DBACF9E04}" type="datetime1">
              <a:rPr lang="de-DE" smtClean="0"/>
              <a:t>10.11.2025</a:t>
            </a:fld>
            <a:endParaRPr lang="en-US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pPr/>
              <a:t>1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415CD034-3F29-4B73-86BD-5375C9C793F4}" type="datetime1">
              <a:rPr lang="de-DE" smtClean="0"/>
              <a:t>10.11.2025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782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Untertitel 9"/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57D7AA74-48FB-4331-9764-9F569AEAF872}" type="datetime1">
              <a:rPr lang="de-DE" smtClean="0"/>
              <a:t>10.11.2025</a:t>
            </a:fld>
            <a:endParaRPr lang="en-US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854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646AB8F4-E846-425E-B162-D2698C85BF28}" type="datetime1">
              <a:rPr lang="de-DE" smtClean="0"/>
              <a:t>10.11.2025</a:t>
            </a:fld>
            <a:endParaRPr lang="en-US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958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D16AA617-8586-4CA1-8203-769C96B74C03}" type="datetime1">
              <a:rPr lang="de-DE" smtClean="0"/>
              <a:t>10.11.2025</a:t>
            </a:fld>
            <a:endParaRPr lang="en-US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941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half" idx="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A72AC4D1-3234-47F6-BF3A-54187DF6A729}" type="datetime1">
              <a:rPr lang="de-DE" smtClean="0"/>
              <a:t>10.11.2025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298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half" idx="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E578FDCA-70AF-41C9-90AA-333C43E1542F}" type="datetime1">
              <a:rPr lang="de-DE" smtClean="0"/>
              <a:t>10.11.2025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802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half" idx="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DD2810BC-A1B7-40C4-8F02-2157422092DA}" type="datetime1">
              <a:rPr lang="de-DE" smtClean="0"/>
              <a:t>10.11.2025</a:t>
            </a:fld>
            <a:endParaRPr lang="en-US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257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half" idx="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6ABCEE93-B643-4D3A-8BEC-FF6E94828D37}" type="datetime1">
              <a:rPr lang="de-DE" smtClean="0"/>
              <a:t>10.11.2025</a:t>
            </a:fld>
            <a:endParaRPr lang="en-US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905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A6275CF9-2C5D-4C54-83BE-F901CA9C96A7}" type="datetime1">
              <a:rPr lang="de-DE" smtClean="0"/>
              <a:t>10.11.2025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4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DCK">
      <a:dk1>
        <a:sysClr val="windowText" lastClr="000000"/>
      </a:dk1>
      <a:lt1>
        <a:sysClr val="window" lastClr="FFFFFF"/>
      </a:lt1>
      <a:dk2>
        <a:srgbClr val="005095"/>
      </a:dk2>
      <a:lt2>
        <a:srgbClr val="D3D7EB"/>
      </a:lt2>
      <a:accent1>
        <a:srgbClr val="5A7935"/>
      </a:accent1>
      <a:accent2>
        <a:srgbClr val="6A3672"/>
      </a:accent2>
      <a:accent3>
        <a:srgbClr val="C1348B"/>
      </a:accent3>
      <a:accent4>
        <a:srgbClr val="D62717"/>
      </a:accent4>
      <a:accent5>
        <a:srgbClr val="E6710A"/>
      </a:accent5>
      <a:accent6>
        <a:srgbClr val="F7A600"/>
      </a:accent6>
      <a:hlink>
        <a:srgbClr val="426BA9"/>
      </a:hlink>
      <a:folHlink>
        <a:srgbClr val="002851"/>
      </a:folHlink>
    </a:clrScheme>
    <a:fontScheme name="DCK">
      <a:majorFont>
        <a:latin typeface="TitilliumMaps29L"/>
        <a:ea typeface=""/>
        <a:cs typeface=""/>
      </a:majorFont>
      <a:minorFont>
        <a:latin typeface="TitilliumMaps29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</Words>
  <Application>Microsoft Office PowerPoint</Application>
  <PresentationFormat>Benutzerdefiniert</PresentationFormat>
  <Paragraphs>20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TitilliumMaps29L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DCK26_Vorlage_16zu9.indd</dc:title>
  <dc:creator>Daniel Semler</dc:creator>
  <cp:lastModifiedBy>Microsoft-Konto</cp:lastModifiedBy>
  <cp:revision>6</cp:revision>
  <dcterms:created xsi:type="dcterms:W3CDTF">2025-11-10T09:05:11Z</dcterms:created>
  <dcterms:modified xsi:type="dcterms:W3CDTF">2025-11-10T09:52:07Z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2025-11-10T00:00:00Z</vt:filetime>
  </property>
  <property fmtid="{D5CDD505-2E9C-101B-9397-08002B2CF9AE}" pid="3" name="Creator">
    <vt:lpwstr>Adobe InDesign 20.3 (Windows)</vt:lpwstr>
  </property>
  <property fmtid="{D5CDD505-2E9C-101B-9397-08002B2CF9AE}" pid="4" name="GTS_PDFXVersion">
    <vt:lpwstr>PDF/X-4</vt:lpwstr>
  </property>
  <property fmtid="{D5CDD505-2E9C-101B-9397-08002B2CF9AE}" pid="5" name="LastSaved">
    <vt:filetime>2025-11-10T00:00:00Z</vt:filetime>
  </property>
  <property fmtid="{D5CDD505-2E9C-101B-9397-08002B2CF9AE}" pid="6" name="Producer">
    <vt:lpwstr>Adobe PDF Library 17.0</vt:lpwstr>
  </property>
</Properties>
</file>